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pos="1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4C7D"/>
    <a:srgbClr val="14428D"/>
    <a:srgbClr val="FFEC01"/>
    <a:srgbClr val="004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90"/>
    <p:restoredTop sz="94634"/>
  </p:normalViewPr>
  <p:slideViewPr>
    <p:cSldViewPr snapToGrid="0" snapToObjects="1">
      <p:cViewPr varScale="1">
        <p:scale>
          <a:sx n="115" d="100"/>
          <a:sy n="115" d="100"/>
        </p:scale>
        <p:origin x="474" y="144"/>
      </p:cViewPr>
      <p:guideLst>
        <p:guide orient="horz" pos="4224"/>
        <p:guide pos="11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0" d="100"/>
          <a:sy n="110" d="100"/>
        </p:scale>
        <p:origin x="441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74101B-7CB6-445E-4906-221F8377A8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1291A1-E29A-6857-E9F3-13F62E958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92CCA-C0D8-9445-A267-1AC0DFF45E41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25C9DA-A18A-4870-47B0-3E3B62A8B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E5796-23DB-8353-ACA1-8862513FB5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380F-AA5B-8342-957B-7C0F6957CCC6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7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A8944-51EF-E547-BA32-0F6A59907C73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3DC2-B334-1D4E-9421-795BBAA638D3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91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A71DCC2-7FEE-D9DD-4EA2-D83DE2705D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46881" cy="656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B8225-629D-B543-8721-9274F26D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34D5EF-9723-0D44-B798-B5F58541F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D67355-C7C5-A74A-A8BB-825F98BD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20866-2DF3-0D41-BA02-3E379E24C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481E81-1310-B247-B79D-EECAEE24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7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C25446-C266-494E-B958-A20A146C4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B16838-7984-EF44-B027-BCF49434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B32690-1A86-724A-9662-20C4FF23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51E561-0B76-7049-B26A-EE9BC5FB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2BD59-D9B4-194E-B210-CB918261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07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2B897-BC62-0F45-A5A4-569E7AB3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E66509-C009-D84A-A21D-CA8B96F52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282404-695B-D64C-BDAB-07869171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5D4378-1BD5-2741-B3D2-74A85715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66C53-16ED-D341-924F-8B3E5843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0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A93D21-544A-CF46-9106-2AA7F43C6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08A191-37FC-C349-8F23-C7F5ADBD5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BEA3A5-32D2-4E4A-94AD-AACB47D52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EE4FA-9A0C-D24B-BAF5-ED1F4D63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8AB78-AB32-B546-8954-C9C8D7EC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23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147910-E9AF-964F-91B2-79AAD745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6058B-393E-F942-9E5D-91DC952BC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37BC24-B0A5-FA4F-A8F4-04B84D515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6F9743-88B1-CA4C-B283-71E0002D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479037-18D3-5248-988C-C4C5429B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025952-D67A-7347-85B2-807B221C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04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32B2A-B0B7-B94C-A74C-FCF3F3EE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98AC8-159E-AC41-82D8-EF91E8771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873411-8B92-E748-8E4C-EE1DF93E3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4DCA24B-4CB8-0E43-98C7-9D392BC53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6C131-30EC-3142-A987-5E18E8C95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DD646DA-4BF8-8F43-97B9-595A3A0E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6ED998-A052-3345-86C0-02981499B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9C335F7-7259-2F49-9054-259250BB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94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21547-892D-1D4D-B6EB-0095F6C4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8F11BA-921B-0841-9A7B-17DA0A46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BF6328-E4D1-9D49-88FE-17F58586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502027-8D55-F24C-A7B7-E60F711E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8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78D4078-42B4-E8F6-D307-29DF580012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179419"/>
            <a:ext cx="12075995" cy="6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8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9B267-1AFD-BD45-B03F-8F968132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A18FE8-4930-DE40-96D0-450A66F78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5875E8-2C77-F647-B6B8-149A9E5A5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FA112F-7F0A-C348-B42C-815B269C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257F27-0960-6A48-B062-91A24CC5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A7DF0E-60A0-FF46-B8AD-AD69AD03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1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F202F-611F-3F42-92F6-1BC42710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0B760B-3EB8-6B4F-81A7-D474DBBD57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166BD6-3CB2-0D43-B150-4685E5650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8B6FA8-1DBB-D548-9FA0-87582BF1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65E1EA-CDE9-FB40-843E-FCAB304C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EB522C-4006-F548-9A6B-9EDE4F0F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3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5E8B56-929A-E44A-8C2D-52BA80EE8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32E166-7612-D44B-8F9D-1D34E88F5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F54460-1932-7549-B730-CC7AB5ED7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956CA-050A-5C44-8C9E-CD8B3931E76C}" type="datetimeFigureOut">
              <a:rPr lang="fr-FR" smtClean="0"/>
              <a:t>18/05/2023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9085CF-445F-D44E-91D3-9B25F0A4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50AE29-1DF3-C54E-9450-6D7F531A5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4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70310E82-3BBC-4533-8A6C-D2BD318F8EF5}"/>
              </a:ext>
            </a:extLst>
          </p:cNvPr>
          <p:cNvGrpSpPr/>
          <p:nvPr/>
        </p:nvGrpSpPr>
        <p:grpSpPr>
          <a:xfrm>
            <a:off x="226800" y="-248400"/>
            <a:ext cx="11805255" cy="7033875"/>
            <a:chOff x="226800" y="-248400"/>
            <a:chExt cx="11805255" cy="7033875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D0162584-8D65-49A9-9BC8-EEA9540F0BD1}"/>
                </a:ext>
              </a:extLst>
            </p:cNvPr>
            <p:cNvSpPr/>
            <p:nvPr/>
          </p:nvSpPr>
          <p:spPr>
            <a:xfrm>
              <a:off x="6955631" y="1545431"/>
              <a:ext cx="1997869" cy="1121569"/>
            </a:xfrm>
            <a:prstGeom prst="rect">
              <a:avLst/>
            </a:prstGeom>
            <a:solidFill>
              <a:srgbClr val="FFE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30D18F23-8694-4B38-8C4B-121F6E800EB7}"/>
                </a:ext>
              </a:extLst>
            </p:cNvPr>
            <p:cNvSpPr/>
            <p:nvPr/>
          </p:nvSpPr>
          <p:spPr>
            <a:xfrm>
              <a:off x="5591175" y="3871913"/>
              <a:ext cx="1252538" cy="254793"/>
            </a:xfrm>
            <a:prstGeom prst="rect">
              <a:avLst/>
            </a:prstGeom>
            <a:solidFill>
              <a:srgbClr val="0042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E1DAA3EC-1AC0-4316-AB79-2E677AB11DED}"/>
                </a:ext>
              </a:extLst>
            </p:cNvPr>
            <p:cNvSpPr/>
            <p:nvPr/>
          </p:nvSpPr>
          <p:spPr>
            <a:xfrm>
              <a:off x="290513" y="157163"/>
              <a:ext cx="2350293" cy="47863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7E297367-C031-4307-A2C7-92DC2390B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607"/>
                      </a14:imgEffect>
                      <a14:imgEffect>
                        <a14:saturation sat="28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6800" y="-248400"/>
              <a:ext cx="2378308" cy="1337799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E848A128-B626-423A-8A19-D73A967C3FEC}"/>
                </a:ext>
              </a:extLst>
            </p:cNvPr>
            <p:cNvSpPr/>
            <p:nvPr/>
          </p:nvSpPr>
          <p:spPr>
            <a:xfrm>
              <a:off x="9771707" y="5791200"/>
              <a:ext cx="2260348" cy="74238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D0360A6D-2571-4307-BBEE-440F3AEEE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3600" y="5551200"/>
              <a:ext cx="2194266" cy="1234275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A1C4D93E-584B-4974-8C9C-8192544F4C8A}"/>
                </a:ext>
              </a:extLst>
            </p:cNvPr>
            <p:cNvSpPr txBox="1"/>
            <p:nvPr/>
          </p:nvSpPr>
          <p:spPr>
            <a:xfrm>
              <a:off x="5491161" y="3799254"/>
              <a:ext cx="15120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>
                  <a:solidFill>
                    <a:schemeClr val="bg1"/>
                  </a:solidFill>
                  <a:latin typeface="Roboto Black" panose="02000000000000000000" pitchFamily="2" charset="0"/>
                  <a:ea typeface="Roboto Black" panose="02000000000000000000" pitchFamily="2" charset="0"/>
                </a:rPr>
                <a:t>de octubre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2E07827B-FD6D-4BDF-9795-2344E986BA25}"/>
                </a:ext>
              </a:extLst>
            </p:cNvPr>
            <p:cNvSpPr txBox="1"/>
            <p:nvPr/>
          </p:nvSpPr>
          <p:spPr>
            <a:xfrm>
              <a:off x="6955631" y="1693900"/>
              <a:ext cx="28681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2693988" algn="l"/>
                </a:tabLst>
              </a:pPr>
              <a:r>
                <a:rPr lang="es-ES" sz="2400" dirty="0">
                  <a:latin typeface="Roboto Black" panose="02000000000000000000" pitchFamily="2" charset="0"/>
                  <a:ea typeface="Roboto Black" panose="02000000000000000000" pitchFamily="2" charset="0"/>
                </a:rPr>
                <a:t>¡6 días</a:t>
              </a:r>
            </a:p>
            <a:p>
              <a:pPr>
                <a:tabLst>
                  <a:tab pos="2693988" algn="l"/>
                </a:tabLst>
              </a:pPr>
              <a:r>
                <a:rPr lang="es-ES" sz="2400" dirty="0">
                  <a:latin typeface="Roboto Light" panose="02000000000000000000" pitchFamily="2" charset="0"/>
                  <a:ea typeface="Roboto Light" panose="02000000000000000000" pitchFamily="2" charset="0"/>
                </a:rPr>
                <a:t>para hacer que</a:t>
              </a:r>
            </a:p>
            <a:p>
              <a:pPr>
                <a:tabLst>
                  <a:tab pos="2693988" algn="l"/>
                </a:tabLst>
              </a:pPr>
              <a:r>
                <a:rPr lang="es-ES" sz="2400" dirty="0">
                  <a:latin typeface="Roboto Light" panose="02000000000000000000" pitchFamily="2" charset="0"/>
                  <a:ea typeface="Roboto Light" panose="02000000000000000000" pitchFamily="2" charset="0"/>
                </a:rPr>
                <a:t>Europa brille!</a:t>
              </a:r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56BA30CB-D951-4A89-B145-2A7F3E220A78}"/>
                </a:ext>
              </a:extLst>
            </p:cNvPr>
            <p:cNvSpPr/>
            <p:nvPr/>
          </p:nvSpPr>
          <p:spPr>
            <a:xfrm>
              <a:off x="8351044" y="2526506"/>
              <a:ext cx="45719" cy="45719"/>
            </a:xfrm>
            <a:prstGeom prst="ellipse">
              <a:avLst/>
            </a:prstGeom>
            <a:solidFill>
              <a:srgbClr val="FFE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Estrella: 4 puntas 15">
              <a:extLst>
                <a:ext uri="{FF2B5EF4-FFF2-40B4-BE49-F238E27FC236}">
                  <a16:creationId xmlns:a16="http://schemas.microsoft.com/office/drawing/2014/main" id="{5033E985-4468-4DC2-B108-B9AF1BB32FFD}"/>
                </a:ext>
              </a:extLst>
            </p:cNvPr>
            <p:cNvSpPr/>
            <p:nvPr/>
          </p:nvSpPr>
          <p:spPr>
            <a:xfrm>
              <a:off x="8322706" y="2466975"/>
              <a:ext cx="102393" cy="105250"/>
            </a:xfrm>
            <a:prstGeom prst="star4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60980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102F420D-0B95-4D0C-84BB-504E238D748D}"/>
              </a:ext>
            </a:extLst>
          </p:cNvPr>
          <p:cNvSpPr/>
          <p:nvPr/>
        </p:nvSpPr>
        <p:spPr>
          <a:xfrm>
            <a:off x="1828800" y="6665120"/>
            <a:ext cx="259556" cy="623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0C802-5F13-8216-5CBC-4FCED2B480E6}"/>
              </a:ext>
            </a:extLst>
          </p:cNvPr>
          <p:cNvSpPr txBox="1">
            <a:spLocks/>
          </p:cNvSpPr>
          <p:nvPr/>
        </p:nvSpPr>
        <p:spPr>
          <a:xfrm>
            <a:off x="161464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Giatur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Saerrum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totatin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autemporest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Ligenti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oreperit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rehendiam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omnihita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elignisit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6F0C4CA0-101A-FB25-6270-8AF7177A601B}"/>
              </a:ext>
            </a:extLst>
          </p:cNvPr>
          <p:cNvSpPr txBox="1">
            <a:spLocks/>
          </p:cNvSpPr>
          <p:nvPr/>
        </p:nvSpPr>
        <p:spPr>
          <a:xfrm>
            <a:off x="609600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Ihici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rerferum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comnihi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tatquias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lantis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voluptat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sectium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conecturia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beriam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amus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4B8A63B-701D-1316-E429-33E13F9148BC}"/>
              </a:ext>
            </a:extLst>
          </p:cNvPr>
          <p:cNvSpPr txBox="1">
            <a:spLocks/>
          </p:cNvSpPr>
          <p:nvPr/>
        </p:nvSpPr>
        <p:spPr>
          <a:xfrm>
            <a:off x="293839" y="231184"/>
            <a:ext cx="1830085" cy="36769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18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fr-FR" sz="18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fr-FR" sz="18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98B531-1311-5B70-BF75-CF7C4D93782F}"/>
              </a:ext>
            </a:extLst>
          </p:cNvPr>
          <p:cNvSpPr txBox="1">
            <a:spLocks/>
          </p:cNvSpPr>
          <p:nvPr/>
        </p:nvSpPr>
        <p:spPr>
          <a:xfrm>
            <a:off x="874800" y="1169775"/>
            <a:ext cx="3444057" cy="69804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</a:t>
            </a:r>
            <a:r>
              <a:rPr lang="fr-FR" sz="36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fr-FR" sz="36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BA8E0E9-31CF-435E-A94B-81737F472FAC}"/>
              </a:ext>
            </a:extLst>
          </p:cNvPr>
          <p:cNvSpPr txBox="1"/>
          <p:nvPr/>
        </p:nvSpPr>
        <p:spPr>
          <a:xfrm>
            <a:off x="1745456" y="6626816"/>
            <a:ext cx="459582" cy="15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400" dirty="0">
                <a:solidFill>
                  <a:srgbClr val="344C7D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de octubre</a:t>
            </a:r>
          </a:p>
        </p:txBody>
      </p:sp>
    </p:spTree>
    <p:extLst>
      <p:ext uri="{BB962C8B-B14F-4D97-AF65-F5344CB8AC3E}">
        <p14:creationId xmlns:p14="http://schemas.microsoft.com/office/powerpoint/2010/main" val="362140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87B06BC-8416-4ACC-A098-477017371D93}"/>
              </a:ext>
            </a:extLst>
          </p:cNvPr>
          <p:cNvSpPr/>
          <p:nvPr/>
        </p:nvSpPr>
        <p:spPr>
          <a:xfrm>
            <a:off x="1831181" y="6672263"/>
            <a:ext cx="271463" cy="5476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37A5107-EB5E-4FEE-94EC-4373AC677A79}"/>
              </a:ext>
            </a:extLst>
          </p:cNvPr>
          <p:cNvSpPr txBox="1"/>
          <p:nvPr/>
        </p:nvSpPr>
        <p:spPr>
          <a:xfrm>
            <a:off x="1738313" y="6626275"/>
            <a:ext cx="457198" cy="15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400" dirty="0">
                <a:solidFill>
                  <a:srgbClr val="344C7D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de octubre</a:t>
            </a:r>
          </a:p>
        </p:txBody>
      </p:sp>
    </p:spTree>
    <p:extLst>
      <p:ext uri="{BB962C8B-B14F-4D97-AF65-F5344CB8AC3E}">
        <p14:creationId xmlns:p14="http://schemas.microsoft.com/office/powerpoint/2010/main" val="258524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F589984-15D3-465E-AE1F-4E5AAACE6CF2}"/>
              </a:ext>
            </a:extLst>
          </p:cNvPr>
          <p:cNvSpPr/>
          <p:nvPr/>
        </p:nvSpPr>
        <p:spPr>
          <a:xfrm>
            <a:off x="1821656" y="6665204"/>
            <a:ext cx="261938" cy="6420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FE8C5FC-4B82-4A03-87B8-7BF0EE558192}"/>
              </a:ext>
            </a:extLst>
          </p:cNvPr>
          <p:cNvSpPr txBox="1"/>
          <p:nvPr/>
        </p:nvSpPr>
        <p:spPr>
          <a:xfrm>
            <a:off x="1740994" y="6628656"/>
            <a:ext cx="447376" cy="15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400" dirty="0">
                <a:solidFill>
                  <a:srgbClr val="344C7D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de octubre</a:t>
            </a:r>
          </a:p>
        </p:txBody>
      </p:sp>
    </p:spTree>
    <p:extLst>
      <p:ext uri="{BB962C8B-B14F-4D97-AF65-F5344CB8AC3E}">
        <p14:creationId xmlns:p14="http://schemas.microsoft.com/office/powerpoint/2010/main" val="35918160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160</Words>
  <Application>Microsoft Office PowerPoint</Application>
  <PresentationFormat>Panorámica</PresentationFormat>
  <Paragraphs>13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Roboto Black</vt:lpstr>
      <vt:lpstr>Roboto Light</vt:lpstr>
      <vt:lpstr>Thème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Gustavo Adolfo Fuertes</cp:lastModifiedBy>
  <cp:revision>21</cp:revision>
  <cp:lastPrinted>2022-04-22T13:30:54Z</cp:lastPrinted>
  <dcterms:created xsi:type="dcterms:W3CDTF">2019-05-02T10:45:28Z</dcterms:created>
  <dcterms:modified xsi:type="dcterms:W3CDTF">2023-05-18T10:45:55Z</dcterms:modified>
</cp:coreProperties>
</file>